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т\102265_798eIQZ1S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56"/>
            <a:ext cx="9144001" cy="68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4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т\102266_BavWgjJ2u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78" y="44624"/>
            <a:ext cx="9171978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фот\102267_JEj-1pJfe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" y="16212"/>
            <a:ext cx="9129453" cy="68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3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фот\102268_KsbQjCMWej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" y="0"/>
            <a:ext cx="9134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55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фот\102269_N0PRqAiGc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7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фот\102270_Oi8DXc854u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1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435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2025-02-01T17:53:04Z</dcterms:created>
  <dcterms:modified xsi:type="dcterms:W3CDTF">2025-02-01T17:56:04Z</dcterms:modified>
</cp:coreProperties>
</file>